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88" y="-1362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D8454-8F3D-40FF-9496-3F8ECFC4703D}" type="datetimeFigureOut">
              <a:rPr lang="el-GR" smtClean="0"/>
              <a:t>9/1/2024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A4114-B6D3-4962-9231-9DEF1AB7FC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5063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A4114-B6D3-4962-9231-9DEF1AB7FCDA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473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9/1/2024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10698163" cy="15117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56853" y="3528814"/>
            <a:ext cx="92355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POLIS OF NAXOS SUITES ΜΟΝΟΠΡΟΣΩΠΗ ΙΔΙΩΤΙΚΗ ΚΕΦΑΛΑΙΟΥΧΙΚΗ ΕΤΑΙΡΕΙΑ που εδρεύει στην περιφέρεια ΝΟΤΙΟΥ ΑΙΓΑΙΟΥ εντάχθηκε στη Δράση «Ενίσχυση της Ίδρυσης και Λειτουργίας Νέων Τουριστικών Μικρομεσαίων Επιχειρήσεων» συνολικού προϋπολογισμού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το ΕΠΑνΕΚ και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τα Περιφερειακά Επιχειρησιακά Προγράμματα)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στην ενίσχυση της επιχειρηματικότητας  στον τομέα του Τουρισμού, μέσω της δημιουργίας νέων πολύ μικρών, μικρών και μεσαίων τουριστικών επιχειρήσεων.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20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0.000,00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€ εκ των οποίων η δημόσια δαπάνη ανέρχεται σε 100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.000,00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75391" y="5401022"/>
            <a:ext cx="9217024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λοιπές εγκαταστάσεις και περιβάλλων χώρος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Μηχανήματα, εγκαταστάσεις και εξοπλισμός προστασίας περιβάλλοντος και εξοικονόμησης ενέργειας και ύδατος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Προβολή/Προώθηση - Συμμετοχή σε Εκθέσεις</a:t>
            </a:r>
          </a:p>
          <a:p>
            <a:pPr>
              <a:lnSpc>
                <a:spcPct val="150000"/>
              </a:lnSpc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παραγωγικότητας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240</Words>
  <Application>Microsoft Office PowerPoint</Application>
  <PresentationFormat>Προσαρμογή</PresentationFormat>
  <Paragraphs>22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User</cp:lastModifiedBy>
  <cp:revision>54</cp:revision>
  <cp:lastPrinted>2019-12-05T14:31:53Z</cp:lastPrinted>
  <dcterms:created xsi:type="dcterms:W3CDTF">2018-02-13T12:16:57Z</dcterms:created>
  <dcterms:modified xsi:type="dcterms:W3CDTF">2024-01-09T21:14:08Z</dcterms:modified>
</cp:coreProperties>
</file>